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media/image10.svg" ContentType="image/svg"/>
  <Override PartName="/ppt/ink/ink1.xml" ContentType="application/inkml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media/image18.svg" ContentType="image/svg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  <p:sldMasterId id="2147483719" r:id="rId6"/>
  </p:sldMasterIdLst>
  <p:sldIdLst>
    <p:sldId id="256" r:id="rId7"/>
    <p:sldId id="260" r:id="rId8"/>
    <p:sldId id="263" r:id="rId9"/>
    <p:sldId id="266" r:id="rId10"/>
    <p:sldId id="269" r:id="rId11"/>
    <p:sldId id="272" r:id="rId12"/>
  </p:sldIdLst>
  <p:sldSz cx="12193588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itchFamily="2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4CAF"/>
    <a:srgbClr val="564DB0"/>
    <a:srgbClr val="140C51"/>
    <a:srgbClr val="524BD1"/>
    <a:srgbClr val="544DD6"/>
    <a:srgbClr val="584DB0"/>
    <a:srgbClr val="8870EB"/>
    <a:srgbClr val="140D52"/>
    <a:srgbClr val="5F26D3"/>
    <a:srgbClr val="4B4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41"/>
    <p:restoredTop sz="0"/>
  </p:normalViewPr>
  <p:slideViewPr>
    <p:cSldViewPr>
      <p:cViewPr varScale="1">
        <p:scale>
          <a:sx n="174" d="100"/>
          <a:sy n="174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35:57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 24575,'19'-15'0,"-12"7"0,9-1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9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39149E0-707A-45C8-B71A-6F8BB8A64A21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1E33233-2766-4625-BF09-9DC53EEA6E4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6BD0391-9AEF-4127-8F71-154093F6B12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A1D9A17-B2AE-4D30-B2EF-71AC4A1833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4AB8446-AAA3-4283-923D-440B9A84947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29A8789-900A-474B-BEAB-854EBAEF5FF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6CB6127-C3B2-438B-A0A5-414C91BA0E9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D83C3344-4DB0-424B-BBD3-50A7C135757C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0B6D46F0-1B19-49F3-AA3D-BC2C2E91A634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F0C6451B-4A8F-497C-8EFB-F9224D8E76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C0AFF7F-841F-4CC1-BC64-952EEF23096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588C210-57C2-4F9E-854F-11EEBE0AC8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A79BC55-ECE0-4017-B37A-973532D352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EBD80EC-86D1-4E70-B7AA-D7FBE89DC3C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EBB5B49-DA77-42C1-B7E8-33F4B61D14E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C853CCB-A85D-4ED6-A2EE-42F396ADE38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D3D4961-0B9D-4FBB-8664-782AD943B40C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87518DB-9E5A-4AC9-B1C1-81F65AB9A83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59FC037-4E27-41F8-BD23-9C41787A377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266444E2-5E83-4425-A391-69AB77E2BC3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A6CF2EC-E3A3-48F5-B090-2A03235BA69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65D48642-1014-4530-8F61-17BDDB445B9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163E16A-3311-4AFB-9C79-092CEC57237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3D7D2B9-2149-4930-A716-3773A8E7EE5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84553B6-CD6F-4F9C-8E79-034A715D8619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FAE0153-B951-4188-A07B-9964BBB9A0A1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FB7BE9E-E672-4253-8513-FED7FF6C0BE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BC20F2A-ADA6-4D36-953C-ACCC8F97A521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6C0A46D-93F7-4641-8741-F6A76D99F1E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A6F1C7E-E76C-4EF4-8AEA-EC6402B7522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5D81B80-F82D-472D-A724-E1E38818395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975D02AA-DD00-4534-A602-4F7E79F290F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9599201-BDDD-4844-B48B-6A58B835A98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731CD0A-F4C9-4687-8ECB-E5FF6B0E93AC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FE1DDF2-FAEA-4B6B-B8BC-ABD3D64FA64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964BBFC-5C5F-4D2B-AEE2-2DEDB607F2F4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6D5A2AE-4595-4DC8-B865-72224D3E57A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5B50933-8AF5-4618-B3ED-6725DFFCBD51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4FED882-9765-40EE-B800-EEF1881906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A7F5B8D-BC5A-4A80-8D3E-7770A0A72EA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6996ADD-F71F-4251-A2BE-196973D893C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66D44DE-635F-4A34-9E50-E9567CF2F1B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9D5F4603-76C5-4980-9B36-2B49D97CDAC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970AF270-8CA6-4670-AA10-1329A348023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ED5DC0C0-E3DB-49DA-8255-B7414197DCE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9FBE01E9-5DD4-4C07-959E-101CA9523C1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9E0B3E37-76D8-429C-BD60-64147B943B17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4964920-16B9-482E-879A-7B34A2D7916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63B7E44-7714-4CDA-9B16-7F154EE876A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162954F-ECAD-4265-86E5-49337CCE9B9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5820A6D-D6E2-458F-ADE9-6D2D203BA08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85DD073-9EEC-4CBE-8952-5776FCC7E829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0CC2E2F-6666-45C7-9030-4A75DA548B8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770966A-CCAB-4052-A925-7B3A4B524731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84FBBBA-8881-452D-AAD8-C20627D7FE4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0CC7A4C-F565-4EBE-9555-00D361E8CC9C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48FEC774-6E5C-44BD-9E95-E69D55503CC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DF413A12-3377-40BB-A606-157292B6E9A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6472FBBB-C1FE-47D5-95D9-1FDFFA2DD7C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3B7A06E4-48AF-4CD6-9DDB-486717D8793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3441A2A-3DEB-4F60-9AB9-E16D6B36304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E542D24-4A3F-4D70-B08D-CB1747DD0F2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BBF69EC-A8CA-430F-90CE-48389CDE9F9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3C535D7D-A42F-4787-81EA-E9DEA72EFD7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9F1623DB-CB65-4534-81C2-76A297C68F0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8EDBCF5-522C-4F80-B11B-609F77B711C6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2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3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30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19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19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9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9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25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258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57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56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2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1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321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0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19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3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387.xml"/><Relationship Id="rId13" Type="http://schemas.openxmlformats.org/officeDocument/2006/relationships/tags" Target="../tags/tag392.xml"/><Relationship Id="rId18" Type="http://schemas.openxmlformats.org/officeDocument/2006/relationships/image" Target="../media/image1.png"/><Relationship Id="rId3" Type="http://schemas.openxmlformats.org/officeDocument/2006/relationships/tags" Target="../tags/tag382.xml"/><Relationship Id="rId7" Type="http://schemas.openxmlformats.org/officeDocument/2006/relationships/tags" Target="../tags/tag386.xml"/><Relationship Id="rId12" Type="http://schemas.openxmlformats.org/officeDocument/2006/relationships/tags" Target="../tags/tag391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381.xml"/><Relationship Id="rId16" Type="http://schemas.openxmlformats.org/officeDocument/2006/relationships/tags" Target="../tags/tag395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11" Type="http://schemas.openxmlformats.org/officeDocument/2006/relationships/tags" Target="../tags/tag390.xml"/><Relationship Id="rId5" Type="http://schemas.openxmlformats.org/officeDocument/2006/relationships/tags" Target="../tags/tag384.xml"/><Relationship Id="rId15" Type="http://schemas.openxmlformats.org/officeDocument/2006/relationships/tags" Target="../tags/tag394.xml"/><Relationship Id="rId10" Type="http://schemas.openxmlformats.org/officeDocument/2006/relationships/tags" Target="../tags/tag389.xml"/><Relationship Id="rId19" Type="http://schemas.openxmlformats.org/officeDocument/2006/relationships/image" Target="../media/image2.svg"/><Relationship Id="rId4" Type="http://schemas.openxmlformats.org/officeDocument/2006/relationships/tags" Target="../tags/tag383.xml"/><Relationship Id="rId9" Type="http://schemas.openxmlformats.org/officeDocument/2006/relationships/tags" Target="../tags/tag388.xml"/><Relationship Id="rId14" Type="http://schemas.openxmlformats.org/officeDocument/2006/relationships/tags" Target="../tags/tag39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03.xml"/><Relationship Id="rId13" Type="http://schemas.openxmlformats.org/officeDocument/2006/relationships/tags" Target="../tags/tag408.xml"/><Relationship Id="rId18" Type="http://schemas.openxmlformats.org/officeDocument/2006/relationships/image" Target="../media/image6.svg"/><Relationship Id="rId3" Type="http://schemas.openxmlformats.org/officeDocument/2006/relationships/tags" Target="../tags/tag398.xml"/><Relationship Id="rId7" Type="http://schemas.openxmlformats.org/officeDocument/2006/relationships/tags" Target="../tags/tag402.xml"/><Relationship Id="rId12" Type="http://schemas.openxmlformats.org/officeDocument/2006/relationships/tags" Target="../tags/tag407.xml"/><Relationship Id="rId17" Type="http://schemas.openxmlformats.org/officeDocument/2006/relationships/image" Target="../media/image5.png"/><Relationship Id="rId2" Type="http://schemas.openxmlformats.org/officeDocument/2006/relationships/tags" Target="../tags/tag397.xml"/><Relationship Id="rId16" Type="http://schemas.openxmlformats.org/officeDocument/2006/relationships/image" Target="../media/image4.svg"/><Relationship Id="rId20" Type="http://schemas.openxmlformats.org/officeDocument/2006/relationships/image" Target="../media/image8.png"/><Relationship Id="rId1" Type="http://schemas.openxmlformats.org/officeDocument/2006/relationships/tags" Target="../tags/tag396.xml"/><Relationship Id="rId6" Type="http://schemas.openxmlformats.org/officeDocument/2006/relationships/tags" Target="../tags/tag401.xml"/><Relationship Id="rId11" Type="http://schemas.openxmlformats.org/officeDocument/2006/relationships/tags" Target="../tags/tag406.xml"/><Relationship Id="rId5" Type="http://schemas.openxmlformats.org/officeDocument/2006/relationships/tags" Target="../tags/tag400.xml"/><Relationship Id="rId15" Type="http://schemas.openxmlformats.org/officeDocument/2006/relationships/image" Target="../media/image3.png"/><Relationship Id="rId10" Type="http://schemas.openxmlformats.org/officeDocument/2006/relationships/tags" Target="../tags/tag405.xml"/><Relationship Id="rId19" Type="http://schemas.openxmlformats.org/officeDocument/2006/relationships/image" Target="../media/image7.jpg"/><Relationship Id="rId4" Type="http://schemas.openxmlformats.org/officeDocument/2006/relationships/tags" Target="../tags/tag399.xml"/><Relationship Id="rId9" Type="http://schemas.openxmlformats.org/officeDocument/2006/relationships/tags" Target="../tags/tag404.xml"/><Relationship Id="rId14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16.xml"/><Relationship Id="rId13" Type="http://schemas.openxmlformats.org/officeDocument/2006/relationships/tags" Target="../tags/tag421.xml"/><Relationship Id="rId18" Type="http://schemas.openxmlformats.org/officeDocument/2006/relationships/tags" Target="../tags/tag426.xml"/><Relationship Id="rId26" Type="http://schemas.openxmlformats.org/officeDocument/2006/relationships/customXml" Target="../ink/ink1.xml"/><Relationship Id="rId3" Type="http://schemas.openxmlformats.org/officeDocument/2006/relationships/tags" Target="../tags/tag411.xml"/><Relationship Id="rId21" Type="http://schemas.openxmlformats.org/officeDocument/2006/relationships/image" Target="../media/image1.png"/><Relationship Id="rId7" Type="http://schemas.openxmlformats.org/officeDocument/2006/relationships/tags" Target="../tags/tag415.xml"/><Relationship Id="rId12" Type="http://schemas.openxmlformats.org/officeDocument/2006/relationships/tags" Target="../tags/tag420.xml"/><Relationship Id="rId17" Type="http://schemas.openxmlformats.org/officeDocument/2006/relationships/tags" Target="../tags/tag425.xml"/><Relationship Id="rId25" Type="http://schemas.openxmlformats.org/officeDocument/2006/relationships/image" Target="../media/image11.png"/><Relationship Id="rId2" Type="http://schemas.openxmlformats.org/officeDocument/2006/relationships/tags" Target="../tags/tag410.xml"/><Relationship Id="rId16" Type="http://schemas.openxmlformats.org/officeDocument/2006/relationships/tags" Target="../tags/tag424.xml"/><Relationship Id="rId20" Type="http://schemas.openxmlformats.org/officeDocument/2006/relationships/slideLayout" Target="../slideLayouts/slideLayout29.xml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11" Type="http://schemas.openxmlformats.org/officeDocument/2006/relationships/tags" Target="../tags/tag419.xml"/><Relationship Id="rId24" Type="http://schemas.openxmlformats.org/officeDocument/2006/relationships/image" Target="../media/image10.svg"/><Relationship Id="rId5" Type="http://schemas.openxmlformats.org/officeDocument/2006/relationships/tags" Target="../tags/tag413.xml"/><Relationship Id="rId15" Type="http://schemas.openxmlformats.org/officeDocument/2006/relationships/tags" Target="../tags/tag423.xml"/><Relationship Id="rId23" Type="http://schemas.openxmlformats.org/officeDocument/2006/relationships/image" Target="../media/image9.png"/><Relationship Id="rId10" Type="http://schemas.openxmlformats.org/officeDocument/2006/relationships/tags" Target="../tags/tag418.xml"/><Relationship Id="rId19" Type="http://schemas.openxmlformats.org/officeDocument/2006/relationships/tags" Target="../tags/tag427.xml"/><Relationship Id="rId4" Type="http://schemas.openxmlformats.org/officeDocument/2006/relationships/tags" Target="../tags/tag412.xml"/><Relationship Id="rId9" Type="http://schemas.openxmlformats.org/officeDocument/2006/relationships/tags" Target="../tags/tag417.xml"/><Relationship Id="rId14" Type="http://schemas.openxmlformats.org/officeDocument/2006/relationships/tags" Target="../tags/tag422.xml"/><Relationship Id="rId22" Type="http://schemas.openxmlformats.org/officeDocument/2006/relationships/image" Target="../media/image2.svg"/><Relationship Id="rId27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35.xml"/><Relationship Id="rId13" Type="http://schemas.openxmlformats.org/officeDocument/2006/relationships/image" Target="../media/image15.png"/><Relationship Id="rId3" Type="http://schemas.openxmlformats.org/officeDocument/2006/relationships/tags" Target="../tags/tag430.xml"/><Relationship Id="rId7" Type="http://schemas.openxmlformats.org/officeDocument/2006/relationships/tags" Target="../tags/tag434.xml"/><Relationship Id="rId12" Type="http://schemas.openxmlformats.org/officeDocument/2006/relationships/image" Target="../media/image14.png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11" Type="http://schemas.openxmlformats.org/officeDocument/2006/relationships/image" Target="../media/image13.svg"/><Relationship Id="rId5" Type="http://schemas.openxmlformats.org/officeDocument/2006/relationships/tags" Target="../tags/tag432.xml"/><Relationship Id="rId10" Type="http://schemas.openxmlformats.org/officeDocument/2006/relationships/image" Target="../media/image12.png"/><Relationship Id="rId4" Type="http://schemas.openxmlformats.org/officeDocument/2006/relationships/tags" Target="../tags/tag431.xml"/><Relationship Id="rId9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13" Type="http://schemas.openxmlformats.org/officeDocument/2006/relationships/tags" Target="../tags/tag448.xml"/><Relationship Id="rId18" Type="http://schemas.openxmlformats.org/officeDocument/2006/relationships/image" Target="../media/image18.svg"/><Relationship Id="rId3" Type="http://schemas.openxmlformats.org/officeDocument/2006/relationships/tags" Target="../tags/tag438.xml"/><Relationship Id="rId7" Type="http://schemas.openxmlformats.org/officeDocument/2006/relationships/tags" Target="../tags/tag442.xml"/><Relationship Id="rId12" Type="http://schemas.openxmlformats.org/officeDocument/2006/relationships/tags" Target="../tags/tag447.xml"/><Relationship Id="rId17" Type="http://schemas.openxmlformats.org/officeDocument/2006/relationships/image" Target="../media/image17.png"/><Relationship Id="rId2" Type="http://schemas.openxmlformats.org/officeDocument/2006/relationships/tags" Target="../tags/tag437.xml"/><Relationship Id="rId16" Type="http://schemas.openxmlformats.org/officeDocument/2006/relationships/image" Target="../media/image16.png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11" Type="http://schemas.openxmlformats.org/officeDocument/2006/relationships/tags" Target="../tags/tag446.xml"/><Relationship Id="rId5" Type="http://schemas.openxmlformats.org/officeDocument/2006/relationships/tags" Target="../tags/tag440.xml"/><Relationship Id="rId15" Type="http://schemas.openxmlformats.org/officeDocument/2006/relationships/slideLayout" Target="../slideLayouts/slideLayout51.xml"/><Relationship Id="rId10" Type="http://schemas.openxmlformats.org/officeDocument/2006/relationships/tags" Target="../tags/tag445.xml"/><Relationship Id="rId4" Type="http://schemas.openxmlformats.org/officeDocument/2006/relationships/tags" Target="../tags/tag439.xml"/><Relationship Id="rId9" Type="http://schemas.openxmlformats.org/officeDocument/2006/relationships/tags" Target="../tags/tag444.xml"/><Relationship Id="rId14" Type="http://schemas.openxmlformats.org/officeDocument/2006/relationships/tags" Target="../tags/tag44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57.xml"/><Relationship Id="rId13" Type="http://schemas.openxmlformats.org/officeDocument/2006/relationships/image" Target="../media/image22.svg"/><Relationship Id="rId3" Type="http://schemas.openxmlformats.org/officeDocument/2006/relationships/tags" Target="../tags/tag452.xml"/><Relationship Id="rId7" Type="http://schemas.openxmlformats.org/officeDocument/2006/relationships/tags" Target="../tags/tag456.xml"/><Relationship Id="rId12" Type="http://schemas.openxmlformats.org/officeDocument/2006/relationships/image" Target="../media/image21.png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tags" Target="../tags/tag455.xml"/><Relationship Id="rId11" Type="http://schemas.openxmlformats.org/officeDocument/2006/relationships/image" Target="../media/image20.png"/><Relationship Id="rId5" Type="http://schemas.openxmlformats.org/officeDocument/2006/relationships/tags" Target="../tags/tag454.xml"/><Relationship Id="rId10" Type="http://schemas.openxmlformats.org/officeDocument/2006/relationships/image" Target="../media/image19.png"/><Relationship Id="rId4" Type="http://schemas.openxmlformats.org/officeDocument/2006/relationships/tags" Target="../tags/tag453.xml"/><Relationship Id="rId9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0"/>
          <p:cNvGrpSpPr/>
          <p:nvPr>
            <p:custDataLst>
              <p:tags r:id="rId1"/>
            </p:custDataLst>
          </p:nvPr>
        </p:nvGrpSpPr>
        <p:grpSpPr>
          <a:xfrm>
            <a:off x="-1608062" y="-3267744"/>
            <a:ext cx="14137931" cy="11867299"/>
            <a:chOff x="-2288877" y="-3894443"/>
            <a:chExt cx="14137931" cy="11867299"/>
          </a:xfrm>
        </p:grpSpPr>
        <p:grpSp>
          <p:nvGrpSpPr>
            <p:cNvPr id="13" name="Shape1">
              <a:extLst>
                <a:ext uri="{FF2B5EF4-FFF2-40B4-BE49-F238E27FC236}">
                  <a16:creationId xmlns:a16="http://schemas.microsoft.com/office/drawing/2014/main" id="{FAD2B0C4-12C6-714C-9557-D91FE73B90F2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-949051" y="-675893"/>
              <a:ext cx="10603053" cy="7012367"/>
              <a:chOff x="-629690" y="-81786"/>
              <a:chExt cx="21206106" cy="14024734"/>
            </a:xfrm>
          </p:grpSpPr>
          <p:sp>
            <p:nvSpPr>
              <p:cNvPr id="17" name="Shape2">
                <a:extLst>
                  <a:ext uri="{FF2B5EF4-FFF2-40B4-BE49-F238E27FC236}">
                    <a16:creationId xmlns:a16="http://schemas.microsoft.com/office/drawing/2014/main" id="{0287A590-6AAD-AA4B-9CF7-5C8155F59CDE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7791269" y="18123"/>
                <a:ext cx="2785147" cy="13824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" y="0"/>
                    </a:moveTo>
                    <a:lnTo>
                      <a:pt x="21600" y="10665"/>
                    </a:lnTo>
                    <a:lnTo>
                      <a:pt x="0" y="21600"/>
                    </a:lnTo>
                  </a:path>
                </a:pathLst>
              </a:custGeom>
              <a:ln w="63500" cap="rnd">
                <a:solidFill>
                  <a:srgbClr val="6C37AA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/>
              <a:p>
                <a:endParaRPr sz="1200"/>
              </a:p>
            </p:txBody>
          </p:sp>
          <p:sp>
            <p:nvSpPr>
              <p:cNvPr id="18" name="Shape3"/>
              <p:cNvSpPr/>
              <p:nvPr>
                <p:custDataLst>
                  <p:tags r:id="rId15"/>
                </p:custDataLst>
              </p:nvPr>
            </p:nvSpPr>
            <p:spPr>
              <a:xfrm>
                <a:off x="-629690" y="-81786"/>
                <a:ext cx="20349340" cy="14024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4" y="0"/>
                    </a:moveTo>
                    <a:lnTo>
                      <a:pt x="18684" y="88"/>
                    </a:lnTo>
                    <a:lnTo>
                      <a:pt x="0" y="88"/>
                    </a:lnTo>
                    <a:lnTo>
                      <a:pt x="0" y="21512"/>
                    </a:lnTo>
                    <a:lnTo>
                      <a:pt x="18684" y="21512"/>
                    </a:lnTo>
                    <a:lnTo>
                      <a:pt x="18684" y="21600"/>
                    </a:lnTo>
                    <a:lnTo>
                      <a:pt x="18708" y="21512"/>
                    </a:lnTo>
                    <a:lnTo>
                      <a:pt x="18715" y="21512"/>
                    </a:lnTo>
                    <a:lnTo>
                      <a:pt x="18715" y="21485"/>
                    </a:lnTo>
                    <a:lnTo>
                      <a:pt x="21600" y="10800"/>
                    </a:lnTo>
                    <a:lnTo>
                      <a:pt x="18715" y="115"/>
                    </a:lnTo>
                    <a:lnTo>
                      <a:pt x="18715" y="88"/>
                    </a:lnTo>
                    <a:lnTo>
                      <a:pt x="18708" y="88"/>
                    </a:lnTo>
                    <a:lnTo>
                      <a:pt x="18684" y="0"/>
                    </a:lnTo>
                    <a:close/>
                  </a:path>
                </a:pathLst>
              </a:custGeom>
              <a:solidFill>
                <a:srgbClr val="584DB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 dirty="0">
                  <a:solidFill>
                    <a:srgbClr val="FCDA4B"/>
                  </a:solidFill>
                </a:endParaRPr>
              </a:p>
            </p:txBody>
          </p:sp>
          <p:sp>
            <p:nvSpPr>
              <p:cNvPr id="19" name="Shape4"/>
              <p:cNvSpPr/>
              <p:nvPr>
                <p:custDataLst>
                  <p:tags r:id="rId16"/>
                </p:custDataLst>
              </p:nvPr>
            </p:nvSpPr>
            <p:spPr>
              <a:xfrm>
                <a:off x="18808774" y="2875558"/>
                <a:ext cx="750138" cy="866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584DB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  <p:sp>
          <p:nvSpPr>
            <p:cNvPr id="14" name="Shape5"/>
            <p:cNvSpPr/>
            <p:nvPr>
              <p:custDataLst>
                <p:tags r:id="rId8"/>
              </p:custDataLst>
            </p:nvPr>
          </p:nvSpPr>
          <p:spPr>
            <a:xfrm>
              <a:off x="-2042288" y="4144457"/>
              <a:ext cx="3315491" cy="382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53975" cap="rnd">
              <a:solidFill>
                <a:srgbClr val="140D52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 dirty="0">
                <a:solidFill>
                  <a:srgbClr val="FCDA4B"/>
                </a:solidFill>
              </a:endParaRPr>
            </a:p>
          </p:txBody>
        </p:sp>
        <p:sp>
          <p:nvSpPr>
            <p:cNvPr id="15" name="Shape6"/>
            <p:cNvSpPr/>
            <p:nvPr>
              <p:custDataLst>
                <p:tags r:id="rId9"/>
              </p:custDataLst>
            </p:nvPr>
          </p:nvSpPr>
          <p:spPr>
            <a:xfrm>
              <a:off x="-1420479" y="4862461"/>
              <a:ext cx="2071873" cy="2392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140D52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 dirty="0">
                <a:solidFill>
                  <a:srgbClr val="FCDA4B"/>
                </a:solidFill>
              </a:endParaRPr>
            </a:p>
          </p:txBody>
        </p:sp>
        <p:grpSp>
          <p:nvGrpSpPr>
            <p:cNvPr id="16" name="Shape7">
              <a:extLst>
                <a:ext uri="{FF2B5EF4-FFF2-40B4-BE49-F238E27FC236}">
                  <a16:creationId xmlns:a16="http://schemas.microsoft.com/office/drawing/2014/main" id="{9BDE94E5-355B-0D44-B299-A68371997866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-2288877" y="-3894443"/>
              <a:ext cx="14137931" cy="9315068"/>
              <a:chOff x="-3309341" y="-6518885"/>
              <a:chExt cx="28275862" cy="18630136"/>
            </a:xfrm>
          </p:grpSpPr>
          <p:sp>
            <p:nvSpPr>
              <p:cNvPr id="20" name="Shape8"/>
              <p:cNvSpPr/>
              <p:nvPr>
                <p:custDataLst>
                  <p:tags r:id="rId11"/>
                </p:custDataLst>
              </p:nvPr>
            </p:nvSpPr>
            <p:spPr>
              <a:xfrm>
                <a:off x="-3309341" y="-6518885"/>
                <a:ext cx="9086292" cy="10491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140D52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 dirty="0">
                  <a:solidFill>
                    <a:srgbClr val="FCDA4B"/>
                  </a:solidFill>
                </a:endParaRPr>
              </a:p>
            </p:txBody>
          </p:sp>
          <p:sp>
            <p:nvSpPr>
              <p:cNvPr id="21" name="Shape9"/>
              <p:cNvSpPr/>
              <p:nvPr>
                <p:custDataLst>
                  <p:tags r:id="rId12"/>
                </p:custDataLst>
              </p:nvPr>
            </p:nvSpPr>
            <p:spPr>
              <a:xfrm>
                <a:off x="17334348" y="10547773"/>
                <a:ext cx="1354011" cy="1563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140D52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2" name="Shape10"/>
              <p:cNvSpPr/>
              <p:nvPr>
                <p:custDataLst>
                  <p:tags r:id="rId13"/>
                </p:custDataLst>
              </p:nvPr>
            </p:nvSpPr>
            <p:spPr>
              <a:xfrm>
                <a:off x="22843243" y="-908059"/>
                <a:ext cx="2123277" cy="2451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140D52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</p:grpSp>
      <p:grpSp>
        <p:nvGrpSpPr>
          <p:cNvPr id="6" name="Shape11"/>
          <p:cNvGrpSpPr/>
          <p:nvPr>
            <p:custDataLst>
              <p:tags r:id="rId2"/>
            </p:custDataLst>
          </p:nvPr>
        </p:nvGrpSpPr>
        <p:grpSpPr>
          <a:xfrm>
            <a:off x="1181894" y="656432"/>
            <a:ext cx="1145887" cy="1260475"/>
            <a:chOff x="4663571" y="1864086"/>
            <a:chExt cx="1145887" cy="1260475"/>
          </a:xfrm>
          <a:solidFill>
            <a:srgbClr val="140D52"/>
          </a:solidFill>
        </p:grpSpPr>
        <p:grpSp>
          <p:nvGrpSpPr>
            <p:cNvPr id="8" name="Shape12">
              <a:extLst>
                <a:ext uri="{FF2B5EF4-FFF2-40B4-BE49-F238E27FC236}">
                  <a16:creationId xmlns:a16="http://schemas.microsoft.com/office/drawing/2014/main" id="{1D7C70E6-4BC3-CE4A-9FED-3DFF5ED8BCA6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4690918" y="1864323"/>
              <a:ext cx="1091194" cy="1260000"/>
              <a:chOff x="5551197" y="1422002"/>
              <a:chExt cx="1091194" cy="1260000"/>
            </a:xfrm>
            <a:grpFill/>
          </p:grpSpPr>
          <p:sp>
            <p:nvSpPr>
              <p:cNvPr id="23" name="Shape13">
                <a:extLst>
                  <a:ext uri="{FF2B5EF4-FFF2-40B4-BE49-F238E27FC236}">
                    <a16:creationId xmlns:a16="http://schemas.microsoft.com/office/drawing/2014/main" id="{9BA3B617-4CFD-1643-A6E2-5AC334FBDCAE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551197" y="1422002"/>
                <a:ext cx="1091194" cy="12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781794" y="1737002"/>
                <a:ext cx="630000" cy="630000"/>
              </a:xfrm>
              <a:prstGeom prst="rect">
                <a:avLst/>
              </a:prstGeom>
            </p:spPr>
          </p:pic>
        </p:grpSp>
      </p:grpSp>
      <p:sp>
        <p:nvSpPr>
          <p:cNvPr id="10" name="Shape15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98016" y="2924944"/>
            <a:ext cx="7358744" cy="1361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rgbClr val="FFFFFF"/>
                </a:solidFill>
                <a:latin typeface="+mn-lt"/>
                <a:ea typeface="Montserrat"/>
                <a:cs typeface="Montserrat"/>
                <a:sym typeface="Montserrat"/>
              </a:rPr>
              <a:t>Qazaq study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24"/>
          <p:cNvGrpSpPr/>
          <p:nvPr>
            <p:custDataLst>
              <p:tags r:id="rId1"/>
            </p:custDataLst>
          </p:nvPr>
        </p:nvGrpSpPr>
        <p:grpSpPr>
          <a:xfrm>
            <a:off x="-311918" y="491382"/>
            <a:ext cx="13211473" cy="7115036"/>
            <a:chOff x="-1385978" y="-185472"/>
            <a:chExt cx="13211473" cy="7115036"/>
          </a:xfrm>
        </p:grpSpPr>
        <p:sp>
          <p:nvSpPr>
            <p:cNvPr id="18" name="Shape19">
              <a:extLst>
                <a:ext uri="{FF2B5EF4-FFF2-40B4-BE49-F238E27FC236}">
                  <a16:creationId xmlns:a16="http://schemas.microsoft.com/office/drawing/2014/main" id="{44E70BE4-9482-3842-AF1E-7AFF235C1BC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385978" y="2794000"/>
              <a:ext cx="3536077" cy="41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 cap="rnd">
              <a:solidFill>
                <a:srgbClr val="2B0DA8"/>
              </a:solidFill>
              <a:prstDash val="sysDot"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 dirty="0"/>
            </a:p>
          </p:txBody>
        </p:sp>
        <p:sp>
          <p:nvSpPr>
            <p:cNvPr id="19" name="Shape21">
              <a:extLst>
                <a:ext uri="{FF2B5EF4-FFF2-40B4-BE49-F238E27FC236}">
                  <a16:creationId xmlns:a16="http://schemas.microsoft.com/office/drawing/2014/main" id="{C63B9D0E-CF4B-934C-914A-57AD8F73089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773690" y="-185472"/>
              <a:ext cx="1051805" cy="1230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13A83"/>
            </a:solidFill>
            <a:ln w="114300">
              <a:solidFill>
                <a:srgbClr val="140D52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" name="Shape23">
              <a:extLst>
                <a:ext uri="{FF2B5EF4-FFF2-40B4-BE49-F238E27FC236}">
                  <a16:creationId xmlns:a16="http://schemas.microsoft.com/office/drawing/2014/main" id="{A4EE24FC-8D93-4E42-9A49-0366353B7D1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872556" y="5018758"/>
              <a:ext cx="555086" cy="64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13A83"/>
            </a:solidFill>
            <a:ln w="114300">
              <a:solidFill>
                <a:srgbClr val="140D52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" name="Shape3">
            <a:extLst>
              <a:ext uri="{FF2B5EF4-FFF2-40B4-BE49-F238E27FC236}">
                <a16:creationId xmlns:a16="http://schemas.microsoft.com/office/drawing/2014/main" id="{70C10243-FE15-DB43-820F-92C06531C7CC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4086793" y="3284984"/>
            <a:ext cx="3449161" cy="2109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600" dirty="0">
                <a:solidFill>
                  <a:srgbClr val="140D52"/>
                </a:solidFill>
                <a:latin typeface="+mn-lt"/>
              </a:rPr>
              <a:t>Наша цель</a:t>
            </a:r>
            <a:endParaRPr lang="ru-RU" sz="1600" dirty="0">
              <a:solidFill>
                <a:srgbClr val="140D52"/>
              </a:solidFill>
            </a:endParaRPr>
          </a:p>
        </p:txBody>
      </p:sp>
      <p:grpSp>
        <p:nvGrpSpPr>
          <p:cNvPr id="14" name="Shape7">
            <a:extLst>
              <a:ext uri="{FF2B5EF4-FFF2-40B4-BE49-F238E27FC236}">
                <a16:creationId xmlns:a16="http://schemas.microsoft.com/office/drawing/2014/main" id="{14CDEDC0-8F90-3544-B224-353AE7CE986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70388" y="1734445"/>
            <a:ext cx="828000" cy="965199"/>
            <a:chOff x="8088445" y="1775156"/>
            <a:chExt cx="828000" cy="965199"/>
          </a:xfrm>
          <a:solidFill>
            <a:srgbClr val="413A83"/>
          </a:solidFill>
        </p:grpSpPr>
        <p:sp>
          <p:nvSpPr>
            <p:cNvPr id="21" name="Shape8">
              <a:extLst>
                <a:ext uri="{FF2B5EF4-FFF2-40B4-BE49-F238E27FC236}">
                  <a16:creationId xmlns:a16="http://schemas.microsoft.com/office/drawing/2014/main" id="{409CB062-C210-8C45-AAC8-7E9089CE9277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 rot="5400000">
              <a:off x="8019845" y="1843756"/>
              <a:ext cx="965199" cy="828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9pPr>
            </a:lstStyle>
            <a:p>
              <a:pPr defTabSz="914400" hangingPunct="1">
                <a:defRPr/>
              </a:pPr>
              <a:endParaRPr lang="ru-RU" sz="1800" kern="1200" dirty="0">
                <a:solidFill>
                  <a:prstClr val="white"/>
                </a:solidFill>
                <a:latin typeface="Montserrat"/>
              </a:endParaRPr>
            </a:p>
          </p:txBody>
        </p:sp>
        <p:pic>
          <p:nvPicPr>
            <p:cNvPr id="22" name="Shape9"/>
            <p:cNvPicPr/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50444" y="2005756"/>
              <a:ext cx="504000" cy="504000"/>
            </a:xfrm>
            <a:prstGeom prst="rect">
              <a:avLst/>
            </a:prstGeom>
          </p:spPr>
        </p:pic>
      </p:grpSp>
      <p:sp>
        <p:nvSpPr>
          <p:cNvPr id="15" name="Shape11">
            <a:extLst>
              <a:ext uri="{FF2B5EF4-FFF2-40B4-BE49-F238E27FC236}">
                <a16:creationId xmlns:a16="http://schemas.microsoft.com/office/drawing/2014/main" id="{70C10243-FE15-DB43-820F-92C06531C7CC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8398589" y="3284984"/>
            <a:ext cx="3449161" cy="2109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600" dirty="0">
                <a:solidFill>
                  <a:srgbClr val="140D52"/>
                </a:solidFill>
                <a:latin typeface="+mn-lt"/>
              </a:rPr>
              <a:t>Ценность продукта</a:t>
            </a:r>
            <a:endParaRPr lang="ru-RU" sz="1600" dirty="0">
              <a:solidFill>
                <a:srgbClr val="140D52"/>
              </a:solidFill>
            </a:endParaRPr>
          </a:p>
        </p:txBody>
      </p:sp>
      <p:grpSp>
        <p:nvGrpSpPr>
          <p:cNvPr id="16" name="Shape15">
            <a:extLst>
              <a:ext uri="{FF2B5EF4-FFF2-40B4-BE49-F238E27FC236}">
                <a16:creationId xmlns:a16="http://schemas.microsoft.com/office/drawing/2014/main" id="{14CDEDC0-8F90-3544-B224-353AE7CE986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709169" y="1734445"/>
            <a:ext cx="828000" cy="965199"/>
            <a:chOff x="8088445" y="1775156"/>
            <a:chExt cx="828000" cy="965199"/>
          </a:xfrm>
          <a:solidFill>
            <a:srgbClr val="413A83"/>
          </a:solidFill>
        </p:grpSpPr>
        <p:sp>
          <p:nvSpPr>
            <p:cNvPr id="23" name="Shape16">
              <a:extLst>
                <a:ext uri="{FF2B5EF4-FFF2-40B4-BE49-F238E27FC236}">
                  <a16:creationId xmlns:a16="http://schemas.microsoft.com/office/drawing/2014/main" id="{409CB062-C210-8C45-AAC8-7E9089CE9277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 rot="5400000">
              <a:off x="8019845" y="1843756"/>
              <a:ext cx="965199" cy="828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ontserrat"/>
                  <a:ea typeface="+mn-ea"/>
                  <a:cs typeface="+mn-cs"/>
                </a:defRPr>
              </a:lvl9pPr>
            </a:lstStyle>
            <a:p>
              <a:pPr defTabSz="914400" hangingPunct="1">
                <a:defRPr/>
              </a:pPr>
              <a:endParaRPr lang="ru-RU" sz="1800" kern="1200">
                <a:solidFill>
                  <a:prstClr val="white"/>
                </a:solidFill>
                <a:latin typeface="Montserrat"/>
              </a:endParaRPr>
            </a:p>
          </p:txBody>
        </p:sp>
        <p:pic>
          <p:nvPicPr>
            <p:cNvPr id="24" name="Shape17"/>
            <p:cNvPicPr/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50444" y="2005756"/>
              <a:ext cx="504000" cy="504000"/>
            </a:xfrm>
            <a:prstGeom prst="rect">
              <a:avLst/>
            </a:prstGeom>
          </p:spPr>
        </p:pic>
      </p:grpSp>
      <p:sp>
        <p:nvSpPr>
          <p:cNvPr id="12" name="Shape26">
            <a:extLst>
              <a:ext uri="{FF2B5EF4-FFF2-40B4-BE49-F238E27FC236}">
                <a16:creationId xmlns:a16="http://schemas.microsoft.com/office/drawing/2014/main" id="{E342E5E0-982F-7B4B-A42A-AD9F5DCC091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0986" y="491382"/>
            <a:ext cx="10406804" cy="970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 dirty="0" err="1">
                <a:solidFill>
                  <a:srgbClr val="140D52"/>
                </a:solidFill>
                <a:latin typeface="+mn-lt"/>
                <a:ea typeface="Montserrat"/>
                <a:cs typeface="Montserrat"/>
                <a:sym typeface="Montserrat"/>
              </a:rPr>
              <a:t>Введение</a:t>
            </a:r>
            <a:endParaRPr lang="en-US" sz="8000" b="1" dirty="0">
              <a:solidFill>
                <a:srgbClr val="140D52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926CE8-244D-009E-AC96-80961C428E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7" y="4663873"/>
            <a:ext cx="2088232" cy="20882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273D9F-9346-0B0D-AA90-197E445F37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80" y="3861048"/>
            <a:ext cx="7772400" cy="27960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34"/>
          <p:cNvGrpSpPr/>
          <p:nvPr>
            <p:custDataLst>
              <p:tags r:id="rId1"/>
            </p:custDataLst>
          </p:nvPr>
        </p:nvGrpSpPr>
        <p:grpSpPr>
          <a:xfrm>
            <a:off x="-959990" y="-1245073"/>
            <a:ext cx="13943034" cy="6099445"/>
            <a:chOff x="-1626665" y="-1872293"/>
            <a:chExt cx="13943034" cy="6099445"/>
          </a:xfrm>
        </p:grpSpPr>
        <p:grpSp>
          <p:nvGrpSpPr>
            <p:cNvPr id="19" name="Shape23">
              <a:extLst>
                <a:ext uri="{FF2B5EF4-FFF2-40B4-BE49-F238E27FC236}">
                  <a16:creationId xmlns:a16="http://schemas.microsoft.com/office/drawing/2014/main" id="{B1B35B25-A6E8-A8BC-D265-B2A05B07A41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-691893" y="-637519"/>
              <a:ext cx="12222798" cy="4864671"/>
              <a:chOff x="-115374" y="-5038"/>
              <a:chExt cx="24445596" cy="9729341"/>
            </a:xfrm>
          </p:grpSpPr>
          <p:sp>
            <p:nvSpPr>
              <p:cNvPr id="23" name="Shape24">
                <a:extLst>
                  <a:ext uri="{FF2B5EF4-FFF2-40B4-BE49-F238E27FC236}">
                    <a16:creationId xmlns:a16="http://schemas.microsoft.com/office/drawing/2014/main" id="{AA981E4B-41E1-FEFE-C455-5A26CC52CF8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-115374" y="-5038"/>
                <a:ext cx="24445596" cy="9364363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Shape25">
                <a:extLst>
                  <a:ext uri="{FF2B5EF4-FFF2-40B4-BE49-F238E27FC236}">
                    <a16:creationId xmlns:a16="http://schemas.microsoft.com/office/drawing/2014/main" id="{6B2A4149-57FE-0782-B309-549FB4648C7B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0800000">
                <a:off x="4982783" y="9358994"/>
                <a:ext cx="761055" cy="3653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/>
              </a:p>
            </p:txBody>
          </p:sp>
          <p:sp>
            <p:nvSpPr>
              <p:cNvPr id="25" name="Shape26">
                <a:extLst>
                  <a:ext uri="{FF2B5EF4-FFF2-40B4-BE49-F238E27FC236}">
                    <a16:creationId xmlns:a16="http://schemas.microsoft.com/office/drawing/2014/main" id="{954D1F32-B031-5CD5-8EE6-4DC68CBE5363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10800000">
                <a:off x="11595424" y="9358994"/>
                <a:ext cx="761056" cy="3653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/>
              </a:p>
            </p:txBody>
          </p:sp>
          <p:sp>
            <p:nvSpPr>
              <p:cNvPr id="26" name="Shape27">
                <a:extLst>
                  <a:ext uri="{FF2B5EF4-FFF2-40B4-BE49-F238E27FC236}">
                    <a16:creationId xmlns:a16="http://schemas.microsoft.com/office/drawing/2014/main" id="{E6CB9D03-9500-97B8-07D5-F9954256A7A4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10800000">
                <a:off x="18635414" y="9358994"/>
                <a:ext cx="761055" cy="3653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/>
              </a:p>
            </p:txBody>
          </p:sp>
        </p:grpSp>
        <p:sp>
          <p:nvSpPr>
            <p:cNvPr id="20" name="Shape29">
              <a:extLst>
                <a:ext uri="{FF2B5EF4-FFF2-40B4-BE49-F238E27FC236}">
                  <a16:creationId xmlns:a16="http://schemas.microsoft.com/office/drawing/2014/main" id="{D35DE9E0-9FC5-5F4A-840F-C491A7CAA859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-1626665" y="-1872293"/>
              <a:ext cx="3088989" cy="3368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95250">
              <a:solidFill>
                <a:srgbClr val="140D52">
                  <a:alpha val="34902"/>
                </a:srgbClr>
              </a:solidFill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sp>
          <p:nvSpPr>
            <p:cNvPr id="21" name="Shape31">
              <a:extLst>
                <a:ext uri="{FF2B5EF4-FFF2-40B4-BE49-F238E27FC236}">
                  <a16:creationId xmlns:a16="http://schemas.microsoft.com/office/drawing/2014/main" id="{CB2A3C66-18E2-5D8C-3682-A0ECA786A91D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8004065" y="-627220"/>
              <a:ext cx="3523872" cy="2700172"/>
            </a:xfrm>
            <a:custGeom>
              <a:avLst/>
              <a:gdLst>
                <a:gd name="connsiteX0" fmla="*/ 0 w 3523872"/>
                <a:gd name="connsiteY0" fmla="*/ 0 h 2700172"/>
                <a:gd name="connsiteX1" fmla="*/ 3523872 w 3523872"/>
                <a:gd name="connsiteY1" fmla="*/ 0 h 2700172"/>
                <a:gd name="connsiteX2" fmla="*/ 3523872 w 3523872"/>
                <a:gd name="connsiteY2" fmla="*/ 1998663 h 2700172"/>
                <a:gd name="connsiteX3" fmla="*/ 2237456 w 3523872"/>
                <a:gd name="connsiteY3" fmla="*/ 2700172 h 2700172"/>
                <a:gd name="connsiteX4" fmla="*/ 0 w 3523872"/>
                <a:gd name="connsiteY4" fmla="*/ 1480041 h 270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872" h="2700172">
                  <a:moveTo>
                    <a:pt x="0" y="0"/>
                  </a:moveTo>
                  <a:lnTo>
                    <a:pt x="3523872" y="0"/>
                  </a:lnTo>
                  <a:lnTo>
                    <a:pt x="3523872" y="1998663"/>
                  </a:lnTo>
                  <a:lnTo>
                    <a:pt x="2237456" y="2700172"/>
                  </a:lnTo>
                  <a:lnTo>
                    <a:pt x="0" y="1480041"/>
                  </a:lnTo>
                  <a:close/>
                </a:path>
              </a:pathLst>
            </a:custGeom>
            <a:solidFill>
              <a:srgbClr val="E7E6E6"/>
            </a:solidFill>
            <a:ln w="2540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" dirty="0"/>
            </a:p>
          </p:txBody>
        </p:sp>
        <p:sp>
          <p:nvSpPr>
            <p:cNvPr id="22" name="Shape33">
              <a:extLst>
                <a:ext uri="{FF2B5EF4-FFF2-40B4-BE49-F238E27FC236}">
                  <a16:creationId xmlns:a16="http://schemas.microsoft.com/office/drawing/2014/main" id="{9A0EE110-A5A3-BF44-840B-828C1CE08C51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10796595" y="1048565"/>
              <a:ext cx="1519774" cy="1657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95250">
              <a:solidFill>
                <a:srgbClr val="6C37AA">
                  <a:alpha val="34902"/>
                </a:srgbClr>
              </a:solidFill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</p:grpSp>
      <p:grpSp>
        <p:nvGrpSpPr>
          <p:cNvPr id="14" name="Shape6">
            <a:extLst>
              <a:ext uri="{FF2B5EF4-FFF2-40B4-BE49-F238E27FC236}">
                <a16:creationId xmlns:a16="http://schemas.microsoft.com/office/drawing/2014/main" id="{8202FDCC-C086-49C4-9312-C832B4BA450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66469" y="2881651"/>
            <a:ext cx="574251" cy="663087"/>
            <a:chOff x="918412" y="3431456"/>
            <a:chExt cx="574251" cy="663087"/>
          </a:xfrm>
          <a:solidFill>
            <a:srgbClr val="140D52"/>
          </a:solidFill>
        </p:grpSpPr>
        <p:sp>
          <p:nvSpPr>
            <p:cNvPr id="27" name="Shape7">
              <a:extLst>
                <a:ext uri="{FF2B5EF4-FFF2-40B4-BE49-F238E27FC236}">
                  <a16:creationId xmlns:a16="http://schemas.microsoft.com/office/drawing/2014/main" id="{E38A4B8B-576D-4129-88A7-CE115213FE0D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918412" y="3431456"/>
              <a:ext cx="574251" cy="663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50800" tIns="50800" rIns="50800" bIns="508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50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8" name="Shape8"/>
            <p:cNvPicPr/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52537" y="3609999"/>
              <a:ext cx="306000" cy="306000"/>
            </a:xfrm>
            <a:prstGeom prst="rect">
              <a:avLst/>
            </a:prstGeom>
          </p:spPr>
        </p:pic>
      </p:grpSp>
      <p:sp>
        <p:nvSpPr>
          <p:cNvPr id="15" name="Shape10">
            <a:extLst>
              <a:ext uri="{FF2B5EF4-FFF2-40B4-BE49-F238E27FC236}">
                <a16:creationId xmlns:a16="http://schemas.microsoft.com/office/drawing/2014/main" id="{D29540BD-9B53-03FD-DA13-40CC7D033E3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14266" y="3041139"/>
            <a:ext cx="9001092" cy="1212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dirty="0">
                <a:solidFill>
                  <a:srgbClr val="140D52"/>
                </a:solidFill>
                <a:ea typeface="Montserrat"/>
                <a:cs typeface="Montserrat"/>
                <a:sym typeface="Montserrat"/>
              </a:rPr>
              <a:t>Изучение и проработка</a:t>
            </a: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140D52"/>
                </a:solidFill>
                <a:effectLst/>
                <a:uFillTx/>
                <a:ea typeface="Montserrat"/>
                <a:cs typeface="Montserrat"/>
                <a:sym typeface="Montserrat"/>
              </a:rPr>
              <a:t> всех аспектов создания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140D52"/>
              </a:solidFill>
              <a:effectLst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" name="Shape14">
            <a:extLst>
              <a:ext uri="{FF2B5EF4-FFF2-40B4-BE49-F238E27FC236}">
                <a16:creationId xmlns:a16="http://schemas.microsoft.com/office/drawing/2014/main" id="{8202FDCC-C086-49C4-9312-C832B4BA450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66469" y="5053350"/>
            <a:ext cx="574251" cy="663087"/>
            <a:chOff x="918412" y="3431456"/>
            <a:chExt cx="574251" cy="663087"/>
          </a:xfrm>
        </p:grpSpPr>
        <p:sp>
          <p:nvSpPr>
            <p:cNvPr id="29" name="Shape15">
              <a:extLst>
                <a:ext uri="{FF2B5EF4-FFF2-40B4-BE49-F238E27FC236}">
                  <a16:creationId xmlns:a16="http://schemas.microsoft.com/office/drawing/2014/main" id="{E38A4B8B-576D-4129-88A7-CE115213FE0D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918412" y="3431456"/>
              <a:ext cx="574251" cy="663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50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0" name="Shape16"/>
            <p:cNvPicPr/>
            <p:nvPr>
              <p:custDataLst>
                <p:tags r:id="rId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52537" y="3609999"/>
              <a:ext cx="306000" cy="306000"/>
            </a:xfrm>
            <a:prstGeom prst="rect">
              <a:avLst/>
            </a:prstGeom>
          </p:spPr>
        </p:pic>
      </p:grpSp>
      <p:sp>
        <p:nvSpPr>
          <p:cNvPr id="17" name="Shape18">
            <a:extLst>
              <a:ext uri="{FF2B5EF4-FFF2-40B4-BE49-F238E27FC236}">
                <a16:creationId xmlns:a16="http://schemas.microsoft.com/office/drawing/2014/main" id="{D29540BD-9B53-03FD-DA13-40CC7D033E3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14266" y="5272459"/>
            <a:ext cx="9001092" cy="1212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dirty="0">
                <a:solidFill>
                  <a:srgbClr val="FFFFFF"/>
                </a:solidFill>
                <a:latin typeface="+mn-lt"/>
                <a:ea typeface="Montserrat"/>
                <a:cs typeface="Montserrat"/>
                <a:sym typeface="Montserrat"/>
              </a:rPr>
              <a:t>Проделанные проблемы и трудности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Shape35"/>
          <p:cNvPicPr/>
          <p:nvPr>
            <p:custDataLst>
              <p:tags r:id="rId6"/>
            </p:custDataLst>
          </p:nvPr>
        </p:nvPicPr>
        <p:blipFill>
          <a:blip r:embed="rId2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57034" y="-2372709"/>
            <a:ext cx="46863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36">
            <a:extLst>
              <a:ext uri="{FF2B5EF4-FFF2-40B4-BE49-F238E27FC236}">
                <a16:creationId xmlns:a16="http://schemas.microsoft.com/office/drawing/2014/main" id="{D7225EE9-1659-3EED-4582-4F81E6EA5E5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48432" y="373050"/>
            <a:ext cx="9849616" cy="136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4400" b="1" i="0" u="none" strike="noStrike" cap="none" spc="0" normalizeH="0" baseline="0" dirty="0" err="1">
                <a:ln>
                  <a:noFill/>
                </a:ln>
                <a:solidFill>
                  <a:srgbClr val="140D52"/>
                </a:solidFill>
                <a:effectLst/>
                <a:uFillTx/>
                <a:latin typeface="+mn-lt"/>
                <a:ea typeface="Montserrat"/>
                <a:cs typeface="Montserrat"/>
                <a:sym typeface="Montserrat"/>
              </a:rPr>
              <a:t>Описание</a:t>
            </a: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140D52"/>
                </a:solidFill>
                <a:effectLst/>
                <a:uFillTx/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kumimoji="0" lang="en-US" sz="4400" b="1" i="0" u="none" strike="noStrike" cap="none" spc="0" normalizeH="0" baseline="0" dirty="0" err="1">
                <a:ln>
                  <a:noFill/>
                </a:ln>
                <a:solidFill>
                  <a:srgbClr val="140D52"/>
                </a:solidFill>
                <a:effectLst/>
                <a:uFillTx/>
                <a:latin typeface="+mn-lt"/>
                <a:ea typeface="Montserrat"/>
                <a:cs typeface="Montserrat"/>
                <a:sym typeface="Montserrat"/>
              </a:rPr>
              <a:t>процесса</a:t>
            </a: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140D52"/>
                </a:solidFill>
                <a:effectLst/>
                <a:uFillTx/>
                <a:latin typeface="+mn-lt"/>
                <a:ea typeface="Montserrat"/>
                <a:cs typeface="Montserrat"/>
                <a:sym typeface="Montserrat"/>
              </a:rPr>
              <a:t> 
</a:t>
            </a:r>
            <a:r>
              <a:rPr kumimoji="0" lang="en-US" sz="4400" b="1" i="0" u="none" strike="noStrike" cap="none" spc="0" normalizeH="0" baseline="0" dirty="0" err="1">
                <a:ln>
                  <a:noFill/>
                </a:ln>
                <a:solidFill>
                  <a:srgbClr val="140D52"/>
                </a:solidFill>
                <a:effectLst/>
                <a:uFillTx/>
                <a:latin typeface="+mn-lt"/>
                <a:ea typeface="Montserrat"/>
                <a:cs typeface="Montserrat"/>
                <a:sym typeface="Montserrat"/>
              </a:rPr>
              <a:t>разработки</a:t>
            </a: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140D52"/>
                </a:solidFill>
                <a:effectLst/>
                <a:uFillTx/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kumimoji="0" lang="en-US" sz="4400" b="1" i="0" u="none" strike="noStrike" cap="none" spc="0" normalizeH="0" baseline="0" dirty="0" err="1">
                <a:ln>
                  <a:noFill/>
                </a:ln>
                <a:solidFill>
                  <a:srgbClr val="140D52"/>
                </a:solidFill>
                <a:effectLst/>
                <a:uFillTx/>
                <a:latin typeface="+mn-lt"/>
                <a:ea typeface="Montserrat"/>
                <a:cs typeface="Montserrat"/>
                <a:sym typeface="Montserrat"/>
              </a:rPr>
              <a:t>проекта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140D52"/>
              </a:solidFill>
              <a:effectLst/>
              <a:uFillTx/>
              <a:latin typeface="+mn-l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48CA16A-FD40-CF9B-AF59-D2CAFED992A6}"/>
                  </a:ext>
                </a:extLst>
              </p14:cNvPr>
              <p14:cNvContentPartPr/>
              <p14:nvPr/>
            </p14:nvContentPartPr>
            <p14:xfrm>
              <a:off x="5562470" y="2614179"/>
              <a:ext cx="15480" cy="118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48CA16A-FD40-CF9B-AF59-D2CAFED992A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44830" y="2596179"/>
                <a:ext cx="51120" cy="4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4D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13"/>
          <p:cNvGrpSpPr/>
          <p:nvPr>
            <p:custDataLst>
              <p:tags r:id="rId1"/>
            </p:custDataLst>
          </p:nvPr>
        </p:nvGrpSpPr>
        <p:grpSpPr>
          <a:xfrm>
            <a:off x="1190" y="1822109"/>
            <a:ext cx="12191207" cy="5046047"/>
            <a:chOff x="-634204" y="1176954"/>
            <a:chExt cx="12191207" cy="5046047"/>
          </a:xfrm>
        </p:grpSpPr>
        <p:sp>
          <p:nvSpPr>
            <p:cNvPr id="12" name="Shape10">
              <a:extLst>
                <a:ext uri="{FF2B5EF4-FFF2-40B4-BE49-F238E27FC236}">
                  <a16:creationId xmlns:a16="http://schemas.microsoft.com/office/drawing/2014/main" id="{8718974C-753C-6742-9FD2-23005576A70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909347" y="5014133"/>
              <a:ext cx="9647655" cy="1208423"/>
            </a:xfrm>
            <a:prstGeom prst="rect">
              <a:avLst/>
            </a:prstGeom>
            <a:solidFill>
              <a:srgbClr val="140D52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88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" name="Shape12">
              <a:extLst>
                <a:ext uri="{FF2B5EF4-FFF2-40B4-BE49-F238E27FC236}">
                  <a16:creationId xmlns:a16="http://schemas.microsoft.com/office/drawing/2014/main" id="{234A4BD4-1D3A-C4D7-9B40-10AAA72AFC0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634204" y="1176954"/>
              <a:ext cx="4545245" cy="5046047"/>
            </a:xfrm>
            <a:custGeom>
              <a:avLst/>
              <a:gdLst>
                <a:gd name="connsiteX0" fmla="*/ 1872805 w 4545245"/>
                <a:gd name="connsiteY0" fmla="*/ 0 h 5046047"/>
                <a:gd name="connsiteX1" fmla="*/ 4545245 w 4545245"/>
                <a:gd name="connsiteY1" fmla="*/ 1542932 h 5046047"/>
                <a:gd name="connsiteX2" fmla="*/ 4545245 w 4545245"/>
                <a:gd name="connsiteY2" fmla="*/ 4628797 h 5046047"/>
                <a:gd name="connsiteX3" fmla="*/ 3822546 w 4545245"/>
                <a:gd name="connsiteY3" fmla="*/ 5046047 h 5046047"/>
                <a:gd name="connsiteX4" fmla="*/ 0 w 4545245"/>
                <a:gd name="connsiteY4" fmla="*/ 5046047 h 5046047"/>
                <a:gd name="connsiteX5" fmla="*/ 0 w 4545245"/>
                <a:gd name="connsiteY5" fmla="*/ 1081263 h 50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5245" h="5046047">
                  <a:moveTo>
                    <a:pt x="1872805" y="0"/>
                  </a:moveTo>
                  <a:lnTo>
                    <a:pt x="4545245" y="1542932"/>
                  </a:lnTo>
                  <a:lnTo>
                    <a:pt x="4545245" y="4628797"/>
                  </a:lnTo>
                  <a:lnTo>
                    <a:pt x="3822546" y="5046047"/>
                  </a:lnTo>
                  <a:lnTo>
                    <a:pt x="0" y="5046047"/>
                  </a:lnTo>
                  <a:lnTo>
                    <a:pt x="0" y="108126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88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Shape4">
            <a:extLst>
              <a:ext uri="{FF2B5EF4-FFF2-40B4-BE49-F238E27FC236}">
                <a16:creationId xmlns:a16="http://schemas.microsoft.com/office/drawing/2014/main" id="{1DF7887A-7E97-43EC-8DEE-B04F79DCC8C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992688" y="418116"/>
            <a:ext cx="736734" cy="850706"/>
            <a:chOff x="5615601" y="1945556"/>
            <a:chExt cx="736734" cy="850706"/>
          </a:xfrm>
          <a:solidFill>
            <a:schemeClr val="accent1">
              <a:shade val="30000"/>
              <a:satMod val="115000"/>
              <a:shade val="30000"/>
              <a:satMod val="115000"/>
            </a:schemeClr>
          </a:solidFill>
        </p:grpSpPr>
        <p:sp>
          <p:nvSpPr>
            <p:cNvPr id="14" name="Shape5">
              <a:extLst>
                <a:ext uri="{FF2B5EF4-FFF2-40B4-BE49-F238E27FC236}">
                  <a16:creationId xmlns:a16="http://schemas.microsoft.com/office/drawing/2014/main" id="{9BA3B617-4CFD-1643-A6E2-5AC334FBDCA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615601" y="1945556"/>
              <a:ext cx="736734" cy="850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/>
            </a:p>
          </p:txBody>
        </p:sp>
        <p:pic>
          <p:nvPicPr>
            <p:cNvPr id="15" name="Shape6"/>
            <p:cNvPicPr/>
            <p:nvPr>
              <p:custDataLst>
                <p:tags r:id="rId6"/>
              </p:custDataLst>
            </p:nvPr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58967" y="2145909"/>
              <a:ext cx="450000" cy="450000"/>
            </a:xfrm>
            <a:prstGeom prst="rect">
              <a:avLst/>
            </a:prstGeom>
          </p:spPr>
        </p:pic>
      </p:grpSp>
      <p:sp>
        <p:nvSpPr>
          <p:cNvPr id="10" name="Shape8">
            <a:extLst>
              <a:ext uri="{FF2B5EF4-FFF2-40B4-BE49-F238E27FC236}">
                <a16:creationId xmlns:a16="http://schemas.microsoft.com/office/drawing/2014/main" id="{D9055122-89D3-5C40-93CF-7D5B4C8A574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800650" y="6093296"/>
            <a:ext cx="7737142" cy="1008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900" dirty="0">
                <a:latin typeface="+mn-lt"/>
              </a:rPr>
              <a:t>Э</a:t>
            </a:r>
            <a:r>
              <a:rPr lang="en-US" sz="1900" dirty="0" err="1">
                <a:solidFill>
                  <a:srgbClr val="FFFFFF"/>
                </a:solidFill>
                <a:latin typeface="+mn-lt"/>
              </a:rPr>
              <a:t>ффективн</a:t>
            </a:r>
            <a:r>
              <a:rPr lang="ru-RU" sz="1900" dirty="0" err="1">
                <a:solidFill>
                  <a:srgbClr val="FFFFFF"/>
                </a:solidFill>
                <a:latin typeface="+mn-lt"/>
              </a:rPr>
              <a:t>ая</a:t>
            </a:r>
            <a:r>
              <a:rPr lang="ru-RU" sz="19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</a:rPr>
              <a:t>платформ</a:t>
            </a:r>
            <a:r>
              <a:rPr lang="ru-RU" sz="1900" dirty="0">
                <a:solidFill>
                  <a:srgbClr val="FFFFFF"/>
                </a:solidFill>
                <a:latin typeface="+mn-lt"/>
              </a:rPr>
              <a:t>а</a:t>
            </a:r>
            <a:r>
              <a:rPr lang="en-US" sz="19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</a:rPr>
              <a:t>для</a:t>
            </a:r>
            <a:r>
              <a:rPr lang="en-US" sz="19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900" dirty="0" err="1">
                <a:solidFill>
                  <a:srgbClr val="FFFFFF"/>
                </a:solidFill>
                <a:latin typeface="+mn-lt"/>
              </a:rPr>
              <a:t>изучения</a:t>
            </a:r>
            <a:r>
              <a:rPr lang="en-US" sz="19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</a:rPr>
              <a:t>казахского</a:t>
            </a:r>
            <a:r>
              <a:rPr lang="en-US" sz="19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</a:rPr>
              <a:t>языка</a:t>
            </a:r>
            <a:endParaRPr lang="ru-RU" sz="1900" dirty="0"/>
          </a:p>
        </p:txBody>
      </p:sp>
      <p:sp>
        <p:nvSpPr>
          <p:cNvPr id="4" name="Shape15">
            <a:extLst>
              <a:ext uri="{FF2B5EF4-FFF2-40B4-BE49-F238E27FC236}">
                <a16:creationId xmlns:a16="http://schemas.microsoft.com/office/drawing/2014/main" id="{F2667CAE-14F9-F949-A490-56027CCE35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4186" y="418116"/>
            <a:ext cx="10480919" cy="7791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 dirty="0" err="1">
                <a:solidFill>
                  <a:srgbClr val="FFFFFF"/>
                </a:solidFill>
                <a:latin typeface="+mn-lt"/>
                <a:ea typeface="Montserrat"/>
                <a:cs typeface="Montserrat"/>
                <a:sym typeface="Montserrat"/>
              </a:rPr>
              <a:t>Результаты</a:t>
            </a:r>
            <a:r>
              <a:rPr lang="en-US" sz="6600" b="1" dirty="0">
                <a:solidFill>
                  <a:srgbClr val="FFFFFF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-US" sz="6600" b="1" dirty="0" err="1">
                <a:solidFill>
                  <a:srgbClr val="FFFFFF"/>
                </a:solidFill>
                <a:latin typeface="+mn-lt"/>
                <a:ea typeface="Montserrat"/>
                <a:cs typeface="Montserrat"/>
                <a:sym typeface="Montserrat"/>
              </a:rPr>
              <a:t>проекта</a:t>
            </a:r>
            <a:endParaRPr lang="en-US" sz="6600" b="1" dirty="0">
              <a:solidFill>
                <a:srgbClr val="FFFFFF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53D890D-BBCD-E0AB-D2C4-9CC38B613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0102">
            <a:off x="1359020" y="2551857"/>
            <a:ext cx="1549001" cy="44331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0CEF88-E7EA-0EBB-E9EC-2980DFE6B2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78" y="1748886"/>
            <a:ext cx="6910512" cy="36070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hape15"/>
          <p:cNvGrpSpPr/>
          <p:nvPr>
            <p:custDataLst>
              <p:tags r:id="rId1"/>
            </p:custDataLst>
          </p:nvPr>
        </p:nvGrpSpPr>
        <p:grpSpPr>
          <a:xfrm>
            <a:off x="-164555" y="2054"/>
            <a:ext cx="12522698" cy="6858000"/>
            <a:chOff x="-771935" y="-635000"/>
            <a:chExt cx="12522698" cy="6858000"/>
          </a:xfrm>
        </p:grpSpPr>
        <p:sp>
          <p:nvSpPr>
            <p:cNvPr id="16" name="Shape4">
              <a:extLst>
                <a:ext uri="{FF2B5EF4-FFF2-40B4-BE49-F238E27FC236}">
                  <a16:creationId xmlns:a16="http://schemas.microsoft.com/office/drawing/2014/main" id="{8CE97A25-E610-FEA0-63B3-6F5BFAFCD6D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240429" y="-635000"/>
              <a:ext cx="4331806" cy="5878546"/>
            </a:xfrm>
            <a:custGeom>
              <a:avLst/>
              <a:gdLst>
                <a:gd name="connsiteX0" fmla="*/ 1273136 w 4331806"/>
                <a:gd name="connsiteY0" fmla="*/ 0 h 5878546"/>
                <a:gd name="connsiteX1" fmla="*/ 4331806 w 4331806"/>
                <a:gd name="connsiteY1" fmla="*/ 0 h 5878546"/>
                <a:gd name="connsiteX2" fmla="*/ 4331806 w 4331806"/>
                <a:gd name="connsiteY2" fmla="*/ 5092077 h 5878546"/>
                <a:gd name="connsiteX3" fmla="*/ 2969602 w 4331806"/>
                <a:gd name="connsiteY3" fmla="*/ 5878546 h 5878546"/>
                <a:gd name="connsiteX4" fmla="*/ 0 w 4331806"/>
                <a:gd name="connsiteY4" fmla="*/ 4164046 h 5878546"/>
                <a:gd name="connsiteX5" fmla="*/ 0 w 4331806"/>
                <a:gd name="connsiteY5" fmla="*/ 735045 h 58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1806" h="5878546">
                  <a:moveTo>
                    <a:pt x="1273136" y="0"/>
                  </a:moveTo>
                  <a:lnTo>
                    <a:pt x="4331806" y="0"/>
                  </a:lnTo>
                  <a:lnTo>
                    <a:pt x="4331806" y="5092077"/>
                  </a:lnTo>
                  <a:lnTo>
                    <a:pt x="2969602" y="5878546"/>
                  </a:lnTo>
                  <a:lnTo>
                    <a:pt x="0" y="4164046"/>
                  </a:lnTo>
                  <a:lnTo>
                    <a:pt x="0" y="735045"/>
                  </a:lnTo>
                  <a:close/>
                </a:path>
              </a:pathLst>
            </a:custGeom>
            <a:solidFill>
              <a:srgbClr val="140D52"/>
            </a:solidFill>
            <a:ln w="12700">
              <a:solidFill>
                <a:srgbClr val="5F26D3"/>
              </a:solidFill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/>
            </a:p>
          </p:txBody>
        </p:sp>
        <p:grpSp>
          <p:nvGrpSpPr>
            <p:cNvPr id="17" name="Shape9">
              <a:extLst>
                <a:ext uri="{FF2B5EF4-FFF2-40B4-BE49-F238E27FC236}">
                  <a16:creationId xmlns:a16="http://schemas.microsoft.com/office/drawing/2014/main" id="{3AFE9404-6804-C759-E0EC-D6CF79334BBF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5838302" y="198001"/>
              <a:ext cx="5912461" cy="6024999"/>
              <a:chOff x="6473303" y="833001"/>
              <a:chExt cx="5912461" cy="6024999"/>
            </a:xfrm>
          </p:grpSpPr>
          <p:sp>
            <p:nvSpPr>
              <p:cNvPr id="19" name="Shape10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509176" y="833001"/>
                <a:ext cx="876588" cy="1012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63500">
                <a:solidFill>
                  <a:srgbClr val="5F26D3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12750"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/>
              </a:p>
            </p:txBody>
          </p:sp>
          <p:sp>
            <p:nvSpPr>
              <p:cNvPr id="20" name="Shape11"/>
              <p:cNvSpPr/>
              <p:nvPr>
                <p:custDataLst>
                  <p:tags r:id="rId13"/>
                </p:custDataLst>
              </p:nvPr>
            </p:nvSpPr>
            <p:spPr>
              <a:xfrm>
                <a:off x="6473303" y="3566365"/>
                <a:ext cx="1851404" cy="2137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50800">
                <a:solidFill>
                  <a:srgbClr val="5F26D3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12750"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/>
              </a:p>
            </p:txBody>
          </p:sp>
          <p:sp>
            <p:nvSpPr>
              <p:cNvPr id="21" name="Shape12">
                <a:extLst>
                  <a:ext uri="{FF2B5EF4-FFF2-40B4-BE49-F238E27FC236}">
                    <a16:creationId xmlns:a16="http://schemas.microsoft.com/office/drawing/2014/main" id="{824B53AD-D2DB-2775-6E1D-1ED45AB2FFC1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1281534" y="5793018"/>
                <a:ext cx="925702" cy="1064982"/>
              </a:xfrm>
              <a:custGeom>
                <a:avLst/>
                <a:gdLst>
                  <a:gd name="connsiteX0" fmla="*/ 925702 w 925702"/>
                  <a:gd name="connsiteY0" fmla="*/ 0 h 1064982"/>
                  <a:gd name="connsiteX1" fmla="*/ 925702 w 925702"/>
                  <a:gd name="connsiteY1" fmla="*/ 1064982 h 1064982"/>
                  <a:gd name="connsiteX2" fmla="*/ 0 w 925702"/>
                  <a:gd name="connsiteY2" fmla="*/ 1064982 h 1064982"/>
                  <a:gd name="connsiteX3" fmla="*/ 0 w 925702"/>
                  <a:gd name="connsiteY3" fmla="*/ 534455 h 106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5702" h="1064982">
                    <a:moveTo>
                      <a:pt x="925702" y="0"/>
                    </a:moveTo>
                    <a:lnTo>
                      <a:pt x="925702" y="1064982"/>
                    </a:lnTo>
                    <a:lnTo>
                      <a:pt x="0" y="1064982"/>
                    </a:lnTo>
                    <a:lnTo>
                      <a:pt x="0" y="534455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5F26D3"/>
                </a:solidFill>
                <a:miter lim="400000"/>
              </a:ln>
            </p:spPr>
            <p:txBody>
              <a:bodyPr wrap="square"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12750"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/>
              </a:p>
            </p:txBody>
          </p:sp>
        </p:grpSp>
        <p:sp>
          <p:nvSpPr>
            <p:cNvPr id="18" name="Shape14">
              <a:extLst>
                <a:ext uri="{FF2B5EF4-FFF2-40B4-BE49-F238E27FC236}">
                  <a16:creationId xmlns:a16="http://schemas.microsoft.com/office/drawing/2014/main" id="{8AD44CEB-F877-961B-440E-6B7690C8046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V="1">
              <a:off x="-771935" y="5671145"/>
              <a:ext cx="12508499" cy="0"/>
            </a:xfrm>
            <a:prstGeom prst="line">
              <a:avLst/>
            </a:prstGeom>
            <a:ln w="63500" cap="rnd">
              <a:solidFill>
                <a:srgbClr val="5F26D3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600" dirty="0"/>
            </a:p>
          </p:txBody>
        </p:sp>
      </p:grpSp>
      <p:sp>
        <p:nvSpPr>
          <p:cNvPr id="14" name="Shape2">
            <a:extLst>
              <a:ext uri="{FF2B5EF4-FFF2-40B4-BE49-F238E27FC236}">
                <a16:creationId xmlns:a16="http://schemas.microsoft.com/office/drawing/2014/main" id="{4D0FD988-D4F5-E241-8956-2F2CBE03575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68493" y="3969545"/>
            <a:ext cx="4761279" cy="901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+mn-lt"/>
              </a:rPr>
              <a:t>Расширение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и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созда</a:t>
            </a:r>
            <a:r>
              <a:rPr lang="ru-RU" sz="1600" dirty="0" err="1">
                <a:solidFill>
                  <a:srgbClr val="FFFFFF"/>
                </a:solidFill>
                <a:latin typeface="+mn-lt"/>
              </a:rPr>
              <a:t>ние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новы</a:t>
            </a:r>
            <a:r>
              <a:rPr lang="ru-RU" sz="1600" dirty="0">
                <a:solidFill>
                  <a:srgbClr val="FFFFFF"/>
                </a:solidFill>
                <a:latin typeface="+mn-lt"/>
              </a:rPr>
              <a:t>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ресурс</a:t>
            </a:r>
            <a:r>
              <a:rPr lang="ru-RU" sz="1600" dirty="0" err="1">
                <a:solidFill>
                  <a:srgbClr val="FFFFFF"/>
                </a:solidFill>
                <a:latin typeface="+mn-lt"/>
              </a:rPr>
              <a:t>ов</a:t>
            </a:r>
            <a:r>
              <a:rPr lang="ru-RU" sz="1600" dirty="0"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для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всех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уровней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владения</a:t>
            </a:r>
            <a:r>
              <a:rPr lang="ru-RU" sz="1600" dirty="0"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языком</a:t>
            </a:r>
            <a:endParaRPr lang="ru-RU" sz="1600" dirty="0">
              <a:solidFill>
                <a:srgbClr val="FFFFFF"/>
              </a:solidFill>
              <a:latin typeface="+mn-lt"/>
            </a:endParaRPr>
          </a:p>
          <a:p>
            <a:pPr algn="l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1600" dirty="0">
              <a:solidFill>
                <a:srgbClr val="FFFFFF"/>
              </a:solidFill>
              <a:latin typeface="+mn-lt"/>
            </a:endParaRPr>
          </a:p>
          <a:p>
            <a:pPr marL="285750" indent="-285750" algn="l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С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оздани</a:t>
            </a:r>
            <a:r>
              <a:rPr lang="ru-RU" sz="1600" dirty="0">
                <a:solidFill>
                  <a:srgbClr val="FFFFFF"/>
                </a:solidFill>
                <a:latin typeface="+mn-lt"/>
              </a:rPr>
              <a:t>е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интерактивных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приложений</a:t>
            </a:r>
            <a:r>
              <a:rPr lang="ru-RU" sz="1600" dirty="0">
                <a:solidFill>
                  <a:srgbClr val="FFFFFF"/>
                </a:solidFill>
                <a:latin typeface="+mn-lt"/>
              </a:rPr>
              <a:t> для всеобщего пользования</a:t>
            </a:r>
            <a:r>
              <a:rPr lang="ru-RU" sz="1600" dirty="0">
                <a:latin typeface="+mn-lt"/>
              </a:rPr>
              <a:t> </a:t>
            </a:r>
            <a:endParaRPr lang="ru-RU" sz="1600" dirty="0"/>
          </a:p>
        </p:txBody>
      </p:sp>
      <p:sp>
        <p:nvSpPr>
          <p:cNvPr id="5" name="Shape21">
            <a:extLst>
              <a:ext uri="{FF2B5EF4-FFF2-40B4-BE49-F238E27FC236}">
                <a16:creationId xmlns:a16="http://schemas.microsoft.com/office/drawing/2014/main" id="{1C885674-028E-7943-B1D4-31736BDCF64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9789" y="530691"/>
            <a:ext cx="6275390" cy="2529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 dirty="0" err="1">
                <a:solidFill>
                  <a:srgbClr val="FFFFFF"/>
                </a:solidFill>
                <a:latin typeface="+mn-lt"/>
              </a:rPr>
              <a:t>Планы</a:t>
            </a:r>
            <a:r>
              <a:rPr lang="en-US" sz="6600" b="1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6600" b="1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6600" b="1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6600" b="1" dirty="0" err="1">
                <a:solidFill>
                  <a:srgbClr val="FFFFFF"/>
                </a:solidFill>
                <a:latin typeface="+mn-lt"/>
              </a:rPr>
              <a:t>будущее</a:t>
            </a:r>
            <a:endParaRPr lang="en-US" sz="6600" b="1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" name="Shape9">
            <a:extLst>
              <a:ext uri="{FF2B5EF4-FFF2-40B4-BE49-F238E27FC236}">
                <a16:creationId xmlns:a16="http://schemas.microsoft.com/office/drawing/2014/main" id="{76726A58-A6D7-8C7A-6411-62F84F3F7E42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95558" y="2204864"/>
            <a:ext cx="4318000" cy="4320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EA2F0D-6C63-BA25-8F74-529042B09526}"/>
              </a:ext>
            </a:extLst>
          </p:cNvPr>
          <p:cNvSpPr txBox="1"/>
          <p:nvPr/>
        </p:nvSpPr>
        <p:spPr>
          <a:xfrm rot="20652617">
            <a:off x="7496210" y="2986637"/>
            <a:ext cx="6299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sym typeface="Montserrat"/>
              </a:rPr>
              <a:t>FUTURE</a:t>
            </a:r>
            <a:endParaRPr lang="ru-KZ" sz="3600" dirty="0"/>
          </a:p>
        </p:txBody>
      </p:sp>
      <p:grpSp>
        <p:nvGrpSpPr>
          <p:cNvPr id="3" name="Shape16">
            <a:extLst>
              <a:ext uri="{FF2B5EF4-FFF2-40B4-BE49-F238E27FC236}">
                <a16:creationId xmlns:a16="http://schemas.microsoft.com/office/drawing/2014/main" id="{64A011ED-CD4E-970B-A003-85D996A2DC8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20648342">
            <a:off x="8604123" y="4569236"/>
            <a:ext cx="786875" cy="908603"/>
            <a:chOff x="5068357" y="2339699"/>
            <a:chExt cx="786875" cy="908603"/>
          </a:xfrm>
        </p:grpSpPr>
        <p:grpSp>
          <p:nvGrpSpPr>
            <p:cNvPr id="4" name="Shape17">
              <a:extLst>
                <a:ext uri="{FF2B5EF4-FFF2-40B4-BE49-F238E27FC236}">
                  <a16:creationId xmlns:a16="http://schemas.microsoft.com/office/drawing/2014/main" id="{5B802E39-EA21-4BEC-C9B4-7E29B8FFED8F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5068357" y="2339699"/>
              <a:ext cx="786875" cy="908603"/>
              <a:chOff x="5597974" y="1651216"/>
              <a:chExt cx="852388" cy="984251"/>
            </a:xfrm>
          </p:grpSpPr>
          <p:sp>
            <p:nvSpPr>
              <p:cNvPr id="6" name="Shape18">
                <a:extLst>
                  <a:ext uri="{FF2B5EF4-FFF2-40B4-BE49-F238E27FC236}">
                    <a16:creationId xmlns:a16="http://schemas.microsoft.com/office/drawing/2014/main" id="{9F597CAC-CB58-146C-C0BD-B8CEF2A48770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597974" y="1651216"/>
                <a:ext cx="852388" cy="984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9" name="Shape19">
                <a:extLst>
                  <a:ext uri="{FF2B5EF4-FFF2-40B4-BE49-F238E27FC236}">
                    <a16:creationId xmlns:a16="http://schemas.microsoft.com/office/drawing/2014/main" id="{9ECCF2E0-91BC-B5BE-7B32-16E1E7DBB9C0}"/>
                  </a:ext>
                </a:extLst>
              </p:cNvPr>
              <p:cNvPicPr/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92601" y="1911774"/>
                <a:ext cx="463134" cy="46313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13"/>
          <p:cNvGrpSpPr/>
          <p:nvPr>
            <p:custDataLst>
              <p:tags r:id="rId1"/>
            </p:custDataLst>
          </p:nvPr>
        </p:nvGrpSpPr>
        <p:grpSpPr>
          <a:xfrm rot="10800000">
            <a:off x="-239910" y="-27976"/>
            <a:ext cx="12529392" cy="5046047"/>
            <a:chOff x="-634204" y="1176954"/>
            <a:chExt cx="12191207" cy="5046047"/>
          </a:xfrm>
          <a:solidFill>
            <a:srgbClr val="584DB0"/>
          </a:solidFill>
        </p:grpSpPr>
        <p:sp>
          <p:nvSpPr>
            <p:cNvPr id="12" name="Shape10">
              <a:extLst>
                <a:ext uri="{FF2B5EF4-FFF2-40B4-BE49-F238E27FC236}">
                  <a16:creationId xmlns:a16="http://schemas.microsoft.com/office/drawing/2014/main" id="{8718974C-753C-6742-9FD2-23005576A70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909347" y="5014133"/>
              <a:ext cx="9647655" cy="1208423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88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" name="Shape12">
              <a:extLst>
                <a:ext uri="{FF2B5EF4-FFF2-40B4-BE49-F238E27FC236}">
                  <a16:creationId xmlns:a16="http://schemas.microsoft.com/office/drawing/2014/main" id="{234A4BD4-1D3A-C4D7-9B40-10AAA72AFC0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634204" y="1176954"/>
              <a:ext cx="4545245" cy="5046047"/>
            </a:xfrm>
            <a:custGeom>
              <a:avLst/>
              <a:gdLst>
                <a:gd name="connsiteX0" fmla="*/ 1872805 w 4545245"/>
                <a:gd name="connsiteY0" fmla="*/ 0 h 5046047"/>
                <a:gd name="connsiteX1" fmla="*/ 4545245 w 4545245"/>
                <a:gd name="connsiteY1" fmla="*/ 1542932 h 5046047"/>
                <a:gd name="connsiteX2" fmla="*/ 4545245 w 4545245"/>
                <a:gd name="connsiteY2" fmla="*/ 4628797 h 5046047"/>
                <a:gd name="connsiteX3" fmla="*/ 3822546 w 4545245"/>
                <a:gd name="connsiteY3" fmla="*/ 5046047 h 5046047"/>
                <a:gd name="connsiteX4" fmla="*/ 0 w 4545245"/>
                <a:gd name="connsiteY4" fmla="*/ 5046047 h 5046047"/>
                <a:gd name="connsiteX5" fmla="*/ 0 w 4545245"/>
                <a:gd name="connsiteY5" fmla="*/ 1081263 h 50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5245" h="5046047">
                  <a:moveTo>
                    <a:pt x="1872805" y="0"/>
                  </a:moveTo>
                  <a:lnTo>
                    <a:pt x="4545245" y="1542932"/>
                  </a:lnTo>
                  <a:lnTo>
                    <a:pt x="4545245" y="4628797"/>
                  </a:lnTo>
                  <a:lnTo>
                    <a:pt x="3822546" y="5046047"/>
                  </a:lnTo>
                  <a:lnTo>
                    <a:pt x="0" y="5046047"/>
                  </a:lnTo>
                  <a:lnTo>
                    <a:pt x="0" y="108126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88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" name="Shape8">
            <a:extLst>
              <a:ext uri="{FF2B5EF4-FFF2-40B4-BE49-F238E27FC236}">
                <a16:creationId xmlns:a16="http://schemas.microsoft.com/office/drawing/2014/main" id="{D9055122-89D3-5C40-93CF-7D5B4C8A574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09979" y="4018257"/>
            <a:ext cx="6908173" cy="3199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ontserra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sz="1600" dirty="0">
                <a:solidFill>
                  <a:srgbClr val="140C51"/>
                </a:solidFill>
                <a:latin typeface="+mn-lt"/>
              </a:rPr>
              <a:t>В заключение, мы рады представить наш сайт для обучения казахскому языку, который поможет людям изучать язык легко и удобно. </a:t>
            </a:r>
            <a:endParaRPr lang="ru-RU" sz="1600" dirty="0">
              <a:solidFill>
                <a:srgbClr val="140C51"/>
              </a:solidFill>
            </a:endParaRPr>
          </a:p>
        </p:txBody>
      </p:sp>
      <p:sp>
        <p:nvSpPr>
          <p:cNvPr id="4" name="Shape15">
            <a:extLst>
              <a:ext uri="{FF2B5EF4-FFF2-40B4-BE49-F238E27FC236}">
                <a16:creationId xmlns:a16="http://schemas.microsoft.com/office/drawing/2014/main" id="{F2667CAE-14F9-F949-A490-56027CCE35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3254" y="1715859"/>
            <a:ext cx="8818519" cy="7791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 dirty="0" err="1">
                <a:solidFill>
                  <a:srgbClr val="140C51"/>
                </a:solidFill>
                <a:latin typeface="+mn-lt"/>
                <a:ea typeface="Montserrat"/>
                <a:cs typeface="Montserrat"/>
                <a:sym typeface="Montserrat"/>
              </a:rPr>
              <a:t>Заключение</a:t>
            </a:r>
            <a:endParaRPr lang="en-US" sz="6600" b="1" dirty="0">
              <a:solidFill>
                <a:srgbClr val="140C5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50C88F-AF89-552D-ACA0-84DF0E816E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74" y="992902"/>
            <a:ext cx="2880320" cy="28617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CDC90F-872D-30CF-96AE-D7A172282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21" y="5617762"/>
            <a:ext cx="3537582" cy="990523"/>
          </a:xfrm>
          <a:prstGeom prst="rect">
            <a:avLst/>
          </a:prstGeom>
        </p:spPr>
      </p:pic>
      <p:grpSp>
        <p:nvGrpSpPr>
          <p:cNvPr id="8" name="Shape6">
            <a:extLst>
              <a:ext uri="{FF2B5EF4-FFF2-40B4-BE49-F238E27FC236}">
                <a16:creationId xmlns:a16="http://schemas.microsoft.com/office/drawing/2014/main" id="{8F5A9BC5-742F-AF7E-C54D-962842D5E93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896994" y="5373216"/>
            <a:ext cx="1099395" cy="1142152"/>
            <a:chOff x="918412" y="3431456"/>
            <a:chExt cx="574251" cy="663087"/>
          </a:xfrm>
          <a:solidFill>
            <a:srgbClr val="574CAF"/>
          </a:solidFill>
        </p:grpSpPr>
        <p:sp>
          <p:nvSpPr>
            <p:cNvPr id="16" name="Shape7">
              <a:extLst>
                <a:ext uri="{FF2B5EF4-FFF2-40B4-BE49-F238E27FC236}">
                  <a16:creationId xmlns:a16="http://schemas.microsoft.com/office/drawing/2014/main" id="{E0A5FB9E-7DD8-14A3-3BA7-08717A73BFB6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918412" y="3431456"/>
              <a:ext cx="574251" cy="663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50800" tIns="50800" rIns="50800" bIns="508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50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7" name="Shape8">
              <a:extLst>
                <a:ext uri="{FF2B5EF4-FFF2-40B4-BE49-F238E27FC236}">
                  <a16:creationId xmlns:a16="http://schemas.microsoft.com/office/drawing/2014/main" id="{41F5DA90-8263-89FA-F1DA-95467E973201}"/>
                </a:ext>
              </a:extLst>
            </p:cNvPr>
            <p:cNvPicPr/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52537" y="3609999"/>
              <a:ext cx="306000" cy="30600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5.4.44.2"/>
  <p:tag name="AS_RELEASE_DATE" val="2022.12.31"/>
  <p:tag name="AS_TITLE" val="Aspose.Slides for Java"/>
  <p:tag name="AS_VERSION" val="22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C37AA"/>
      </a:accent1>
      <a:accent2>
        <a:srgbClr val="844CC5"/>
      </a:accent2>
      <a:accent3>
        <a:srgbClr val="9C6FD1"/>
      </a:accent3>
      <a:accent4>
        <a:srgbClr val="B593DC"/>
      </a:accent4>
      <a:accent5>
        <a:srgbClr val="CEB7E8"/>
      </a:accent5>
      <a:accent6>
        <a:srgbClr val="E6DB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ontserrat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C37AA"/>
      </a:accent1>
      <a:accent2>
        <a:srgbClr val="844CC5"/>
      </a:accent2>
      <a:accent3>
        <a:srgbClr val="9C6FD1"/>
      </a:accent3>
      <a:accent4>
        <a:srgbClr val="B593DC"/>
      </a:accent4>
      <a:accent5>
        <a:srgbClr val="CEB7E8"/>
      </a:accent5>
      <a:accent6>
        <a:srgbClr val="E6DB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ontserrat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C37AA"/>
      </a:accent1>
      <a:accent2>
        <a:srgbClr val="844CC5"/>
      </a:accent2>
      <a:accent3>
        <a:srgbClr val="9C6FD1"/>
      </a:accent3>
      <a:accent4>
        <a:srgbClr val="B593DC"/>
      </a:accent4>
      <a:accent5>
        <a:srgbClr val="CEB7E8"/>
      </a:accent5>
      <a:accent6>
        <a:srgbClr val="E6DB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ontserrat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C37AA"/>
      </a:accent1>
      <a:accent2>
        <a:srgbClr val="844CC5"/>
      </a:accent2>
      <a:accent3>
        <a:srgbClr val="9C6FD1"/>
      </a:accent3>
      <a:accent4>
        <a:srgbClr val="B593DC"/>
      </a:accent4>
      <a:accent5>
        <a:srgbClr val="CEB7E8"/>
      </a:accent5>
      <a:accent6>
        <a:srgbClr val="E6DB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ontserrat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C37AA"/>
      </a:accent1>
      <a:accent2>
        <a:srgbClr val="844CC5"/>
      </a:accent2>
      <a:accent3>
        <a:srgbClr val="9C6FD1"/>
      </a:accent3>
      <a:accent4>
        <a:srgbClr val="B593DC"/>
      </a:accent4>
      <a:accent5>
        <a:srgbClr val="CEB7E8"/>
      </a:accent5>
      <a:accent6>
        <a:srgbClr val="E6DB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ontserrat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C37AA"/>
      </a:accent1>
      <a:accent2>
        <a:srgbClr val="844CC5"/>
      </a:accent2>
      <a:accent3>
        <a:srgbClr val="9C6FD1"/>
      </a:accent3>
      <a:accent4>
        <a:srgbClr val="B593DC"/>
      </a:accent4>
      <a:accent5>
        <a:srgbClr val="CEB7E8"/>
      </a:accent5>
      <a:accent6>
        <a:srgbClr val="E6DB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ontserrat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82</Words>
  <Application>Microsoft Macintosh PowerPoint</Application>
  <PresentationFormat>Произвольный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</vt:lpstr>
      <vt:lpstr>Montserrat</vt:lpstr>
      <vt:lpstr>Calibri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3</cp:revision>
  <cp:lastPrinted>2023-04-26T15:38:08Z</cp:lastPrinted>
  <dcterms:created xsi:type="dcterms:W3CDTF">2023-04-26T15:38:08Z</dcterms:created>
  <dcterms:modified xsi:type="dcterms:W3CDTF">2023-04-27T11:24:23Z</dcterms:modified>
</cp:coreProperties>
</file>